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tmp" ContentType="image/p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3" r:id="rId1"/>
  </p:sldMasterIdLst>
  <p:sldIdLst>
    <p:sldId id="256" r:id="rId2"/>
    <p:sldId id="258" r:id="rId3"/>
    <p:sldId id="271" r:id="rId4"/>
    <p:sldId id="260" r:id="rId5"/>
    <p:sldId id="261" r:id="rId6"/>
    <p:sldId id="262" r:id="rId7"/>
    <p:sldId id="265" r:id="rId8"/>
    <p:sldId id="266" r:id="rId9"/>
    <p:sldId id="263" r:id="rId10"/>
    <p:sldId id="257" r:id="rId11"/>
    <p:sldId id="267" r:id="rId12"/>
    <p:sldId id="268" r:id="rId13"/>
    <p:sldId id="259"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p:cViewPr varScale="1">
        <p:scale>
          <a:sx n="69" d="100"/>
          <a:sy n="69" d="100"/>
        </p:scale>
        <p:origin x="69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Fbla Students </c:v>
                </c:pt>
              </c:strCache>
            </c:strRef>
          </c:tx>
          <c:spPr>
            <a:solidFill>
              <a:schemeClr val="accent1"/>
            </a:solidFill>
            <a:ln>
              <a:noFill/>
            </a:ln>
            <a:effectLst/>
          </c:spPr>
          <c:invertIfNegative val="0"/>
          <c:cat>
            <c:strRef>
              <c:f>Sheet1!$A$2:$A$5</c:f>
              <c:strCache>
                <c:ptCount val="1"/>
                <c:pt idx="0">
                  <c:v>Category 1</c:v>
                </c:pt>
              </c:strCache>
            </c:strRef>
          </c:cat>
          <c:val>
            <c:numRef>
              <c:f>Sheet1!$B$2:$B$5</c:f>
              <c:numCache>
                <c:formatCode>General</c:formatCode>
                <c:ptCount val="4"/>
                <c:pt idx="0">
                  <c:v>19334</c:v>
                </c:pt>
              </c:numCache>
            </c:numRef>
          </c:val>
          <c:extLst>
            <c:ext xmlns:c16="http://schemas.microsoft.com/office/drawing/2014/chart" uri="{C3380CC4-5D6E-409C-BE32-E72D297353CC}">
              <c16:uniqueId val="{00000000-2E7D-4668-BDCC-DACBC14FE64A}"/>
            </c:ext>
          </c:extLst>
        </c:ser>
        <c:ser>
          <c:idx val="1"/>
          <c:order val="1"/>
          <c:tx>
            <c:strRef>
              <c:f>Sheet1!$C$1</c:f>
              <c:strCache>
                <c:ptCount val="1"/>
                <c:pt idx="0">
                  <c:v>Total Students</c:v>
                </c:pt>
              </c:strCache>
            </c:strRef>
          </c:tx>
          <c:spPr>
            <a:solidFill>
              <a:schemeClr val="accent2"/>
            </a:solidFill>
            <a:ln>
              <a:noFill/>
            </a:ln>
            <a:effectLst/>
          </c:spPr>
          <c:invertIfNegative val="0"/>
          <c:cat>
            <c:strRef>
              <c:f>Sheet1!$A$2:$A$5</c:f>
              <c:strCache>
                <c:ptCount val="1"/>
                <c:pt idx="0">
                  <c:v>Category 1</c:v>
                </c:pt>
              </c:strCache>
            </c:strRef>
          </c:cat>
          <c:val>
            <c:numRef>
              <c:f>Sheet1!$C$2:$C$5</c:f>
              <c:numCache>
                <c:formatCode>General</c:formatCode>
                <c:ptCount val="4"/>
                <c:pt idx="0">
                  <c:v>644476</c:v>
                </c:pt>
              </c:numCache>
            </c:numRef>
          </c:val>
          <c:extLst>
            <c:ext xmlns:c16="http://schemas.microsoft.com/office/drawing/2014/chart" uri="{C3380CC4-5D6E-409C-BE32-E72D297353CC}">
              <c16:uniqueId val="{00000001-2E7D-4668-BDCC-DACBC14FE64A}"/>
            </c:ext>
          </c:extLst>
        </c:ser>
        <c:ser>
          <c:idx val="2"/>
          <c:order val="2"/>
          <c:tx>
            <c:strRef>
              <c:f>Sheet1!$D$1</c:f>
              <c:strCache>
                <c:ptCount val="1"/>
                <c:pt idx="0">
                  <c:v>Nothing</c:v>
                </c:pt>
              </c:strCache>
            </c:strRef>
          </c:tx>
          <c:spPr>
            <a:solidFill>
              <a:schemeClr val="accent3"/>
            </a:solidFill>
            <a:ln>
              <a:noFill/>
            </a:ln>
            <a:effectLst/>
          </c:spPr>
          <c:invertIfNegative val="0"/>
          <c:cat>
            <c:strRef>
              <c:f>Sheet1!$A$2:$A$5</c:f>
              <c:strCache>
                <c:ptCount val="1"/>
                <c:pt idx="0">
                  <c:v>Category 1</c:v>
                </c:pt>
              </c:strCache>
            </c:strRef>
          </c:cat>
          <c:val>
            <c:numRef>
              <c:f>Sheet1!$D$2:$D$5</c:f>
              <c:numCache>
                <c:formatCode>General</c:formatCode>
                <c:ptCount val="4"/>
              </c:numCache>
            </c:numRef>
          </c:val>
          <c:extLst>
            <c:ext xmlns:c16="http://schemas.microsoft.com/office/drawing/2014/chart" uri="{C3380CC4-5D6E-409C-BE32-E72D297353CC}">
              <c16:uniqueId val="{00000002-2E7D-4668-BDCC-DACBC14FE64A}"/>
            </c:ext>
          </c:extLst>
        </c:ser>
        <c:dLbls>
          <c:showLegendKey val="0"/>
          <c:showVal val="0"/>
          <c:showCatName val="0"/>
          <c:showSerName val="0"/>
          <c:showPercent val="0"/>
          <c:showBubbleSize val="0"/>
        </c:dLbls>
        <c:gapWidth val="219"/>
        <c:overlap val="-27"/>
        <c:axId val="412019464"/>
        <c:axId val="412018152"/>
      </c:barChart>
      <c:catAx>
        <c:axId val="4120194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12018152"/>
        <c:crosses val="autoZero"/>
        <c:auto val="1"/>
        <c:lblAlgn val="ctr"/>
        <c:lblOffset val="100"/>
        <c:noMultiLvlLbl val="0"/>
      </c:catAx>
      <c:valAx>
        <c:axId val="4120181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1201946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tmp>
</file>

<file path=ppt/media/image11.tmp>
</file>

<file path=ppt/media/image12.jpg>
</file>

<file path=ppt/media/image2.jpeg>
</file>

<file path=ppt/media/image3.jpg>
</file>

<file path=ppt/media/image4.png>
</file>

<file path=ppt/media/image5.png>
</file>

<file path=ppt/media/image6.tmp>
</file>

<file path=ppt/media/image7.tmp>
</file>

<file path=ppt/media/image8.png>
</file>

<file path=ppt/media/image9.tmp>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74423" y="802298"/>
            <a:ext cx="8637073" cy="2920713"/>
          </a:xfrm>
        </p:spPr>
        <p:txBody>
          <a:bodyPr bIns="0" anchor="b">
            <a:normAutofit/>
          </a:bodyPr>
          <a:lstStyle>
            <a:lvl1pPr algn="ctr">
              <a:defRPr sz="6600"/>
            </a:lvl1pPr>
          </a:lstStyle>
          <a:p>
            <a:r>
              <a:rPr lang="en-US"/>
              <a:t>Click to edit Master title style</a:t>
            </a:r>
            <a:endParaRPr lang="en-US" dirty="0"/>
          </a:p>
        </p:txBody>
      </p:sp>
      <p:sp>
        <p:nvSpPr>
          <p:cNvPr id="3" name="Subtitle 2"/>
          <p:cNvSpPr>
            <a:spLocks noGrp="1"/>
          </p:cNvSpPr>
          <p:nvPr>
            <p:ph type="subTitle" idx="1"/>
          </p:nvPr>
        </p:nvSpPr>
        <p:spPr>
          <a:xfrm>
            <a:off x="1774424" y="3724074"/>
            <a:ext cx="8637072" cy="977621"/>
          </a:xfrm>
        </p:spPr>
        <p:txBody>
          <a:bodyPr tIns="91440" bIns="91440">
            <a:normAutofit/>
          </a:bodyPr>
          <a:lstStyle>
            <a:lvl1pPr marL="0" indent="0" algn="ctr">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3D8E9C8-C8C6-482A-93B5-57C8D2908A7D}" type="datetimeFigureOut">
              <a:rPr lang="en-US" smtClean="0"/>
              <a:t>3/26/2020</a:t>
            </a:fld>
            <a:endParaRPr lang="en-US"/>
          </a:p>
        </p:txBody>
      </p:sp>
      <p:sp>
        <p:nvSpPr>
          <p:cNvPr id="5" name="Footer Placeholder 4"/>
          <p:cNvSpPr>
            <a:spLocks noGrp="1"/>
          </p:cNvSpPr>
          <p:nvPr>
            <p:ph type="ftr" sz="quarter" idx="11"/>
          </p:nvPr>
        </p:nvSpPr>
        <p:spPr>
          <a:xfrm>
            <a:off x="1451579" y="329307"/>
            <a:ext cx="5626774" cy="309201"/>
          </a:xfrm>
        </p:spPr>
        <p:txBody>
          <a:bodyPr/>
          <a:lstStyle/>
          <a:p>
            <a:endParaRPr lang="en-US"/>
          </a:p>
        </p:txBody>
      </p:sp>
      <p:sp>
        <p:nvSpPr>
          <p:cNvPr id="6" name="Slide Number Placeholder 5"/>
          <p:cNvSpPr>
            <a:spLocks noGrp="1"/>
          </p:cNvSpPr>
          <p:nvPr>
            <p:ph type="sldNum" sz="quarter" idx="12"/>
          </p:nvPr>
        </p:nvSpPr>
        <p:spPr>
          <a:xfrm>
            <a:off x="476834" y="798973"/>
            <a:ext cx="811019" cy="503578"/>
          </a:xfrm>
        </p:spPr>
        <p:txBody>
          <a:bodyPr/>
          <a:lstStyle/>
          <a:p>
            <a:fld id="{C81D91DC-72C7-4435-BEAD-CFBE4B0C5CC8}" type="slidenum">
              <a:rPr lang="en-US" smtClean="0"/>
              <a:t>‹#›</a:t>
            </a:fld>
            <a:endParaRPr lang="en-US"/>
          </a:p>
        </p:txBody>
      </p:sp>
    </p:spTree>
    <p:extLst>
      <p:ext uri="{BB962C8B-B14F-4D97-AF65-F5344CB8AC3E}">
        <p14:creationId xmlns:p14="http://schemas.microsoft.com/office/powerpoint/2010/main" val="1242275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D8E9C8-C8C6-482A-93B5-57C8D2908A7D}" type="datetimeFigureOut">
              <a:rPr lang="en-US" smtClean="0"/>
              <a:t>3/26/2020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1D91DC-72C7-4435-BEAD-CFBE4B0C5CC8}" type="slidenum">
              <a:rPr lang="en-US" smtClean="0"/>
              <a:t>‹#›</a:t>
            </a:fld>
            <a:endParaRPr lang="en-US"/>
          </a:p>
        </p:txBody>
      </p:sp>
    </p:spTree>
    <p:extLst>
      <p:ext uri="{BB962C8B-B14F-4D97-AF65-F5344CB8AC3E}">
        <p14:creationId xmlns:p14="http://schemas.microsoft.com/office/powerpoint/2010/main" val="1594116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7052"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518654"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D8E9C8-C8C6-482A-93B5-57C8D2908A7D}" type="datetimeFigureOut">
              <a:rPr lang="en-US" smtClean="0"/>
              <a:t>3/26/2020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1D91DC-72C7-4435-BEAD-CFBE4B0C5CC8}" type="slidenum">
              <a:rPr lang="en-US" smtClean="0"/>
              <a:t>‹#›</a:t>
            </a:fld>
            <a:endParaRPr lang="en-US"/>
          </a:p>
        </p:txBody>
      </p:sp>
    </p:spTree>
    <p:extLst>
      <p:ext uri="{BB962C8B-B14F-4D97-AF65-F5344CB8AC3E}">
        <p14:creationId xmlns:p14="http://schemas.microsoft.com/office/powerpoint/2010/main" val="1205282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D8E9C8-C8C6-482A-93B5-57C8D2908A7D}" type="datetimeFigureOut">
              <a:rPr lang="en-US" smtClean="0"/>
              <a:t>3/26/2020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1D91DC-72C7-4435-BEAD-CFBE4B0C5CC8}" type="slidenum">
              <a:rPr lang="en-US" smtClean="0"/>
              <a:t>‹#›</a:t>
            </a:fld>
            <a:endParaRPr lang="en-US"/>
          </a:p>
        </p:txBody>
      </p:sp>
    </p:spTree>
    <p:extLst>
      <p:ext uri="{BB962C8B-B14F-4D97-AF65-F5344CB8AC3E}">
        <p14:creationId xmlns:p14="http://schemas.microsoft.com/office/powerpoint/2010/main" val="2522410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74423" y="1756130"/>
            <a:ext cx="8643154" cy="1969007"/>
          </a:xfrm>
        </p:spPr>
        <p:txBody>
          <a:bodyPr anchor="b">
            <a:normAutofit/>
          </a:bodyPr>
          <a:lstStyle>
            <a:lvl1pPr algn="ctr">
              <a:defRPr sz="3600"/>
            </a:lvl1pPr>
          </a:lstStyle>
          <a:p>
            <a:r>
              <a:rPr lang="en-US"/>
              <a:t>Click to edit Master title style</a:t>
            </a:r>
            <a:endParaRPr lang="en-US" dirty="0"/>
          </a:p>
        </p:txBody>
      </p:sp>
      <p:sp>
        <p:nvSpPr>
          <p:cNvPr id="3" name="Text Placeholder 2"/>
          <p:cNvSpPr>
            <a:spLocks noGrp="1"/>
          </p:cNvSpPr>
          <p:nvPr>
            <p:ph type="body" idx="1"/>
          </p:nvPr>
        </p:nvSpPr>
        <p:spPr>
          <a:xfrm>
            <a:off x="1774423" y="3725137"/>
            <a:ext cx="8643154" cy="1093987"/>
          </a:xfrm>
        </p:spPr>
        <p:txBody>
          <a:bodyPr tIns="91440">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D8E9C8-C8C6-482A-93B5-57C8D2908A7D}" type="datetimeFigureOut">
              <a:rPr lang="en-US" smtClean="0"/>
              <a:t>3/26/2020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1D91DC-72C7-4435-BEAD-CFBE4B0C5CC8}" type="slidenum">
              <a:rPr lang="en-US" smtClean="0"/>
              <a:t>‹#›</a:t>
            </a:fld>
            <a:endParaRPr lang="en-US"/>
          </a:p>
        </p:txBody>
      </p:sp>
    </p:spTree>
    <p:extLst>
      <p:ext uri="{BB962C8B-B14F-4D97-AF65-F5344CB8AC3E}">
        <p14:creationId xmlns:p14="http://schemas.microsoft.com/office/powerpoint/2010/main" val="2988896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293577"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488654"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54140" y="2017343"/>
            <a:ext cx="4488654"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D8E9C8-C8C6-482A-93B5-57C8D2908A7D}" type="datetimeFigureOut">
              <a:rPr lang="en-US" smtClean="0"/>
              <a:t>3/26/2020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1D91DC-72C7-4435-BEAD-CFBE4B0C5CC8}" type="slidenum">
              <a:rPr lang="en-US" smtClean="0"/>
              <a:t>‹#›</a:t>
            </a:fld>
            <a:endParaRPr lang="en-US"/>
          </a:p>
        </p:txBody>
      </p:sp>
    </p:spTree>
    <p:extLst>
      <p:ext uri="{BB962C8B-B14F-4D97-AF65-F5344CB8AC3E}">
        <p14:creationId xmlns:p14="http://schemas.microsoft.com/office/powerpoint/2010/main" val="16825278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295603"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488794"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488794"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56025" y="2023003"/>
            <a:ext cx="4488794"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56025" y="2821491"/>
            <a:ext cx="4488794"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D8E9C8-C8C6-482A-93B5-57C8D2908A7D}" type="datetimeFigureOut">
              <a:rPr lang="en-US" smtClean="0"/>
              <a:t>3/26/2020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1D91DC-72C7-4435-BEAD-CFBE4B0C5CC8}" type="slidenum">
              <a:rPr lang="en-US" smtClean="0"/>
              <a:t>‹#›</a:t>
            </a:fld>
            <a:endParaRPr lang="en-US"/>
          </a:p>
        </p:txBody>
      </p:sp>
    </p:spTree>
    <p:extLst>
      <p:ext uri="{BB962C8B-B14F-4D97-AF65-F5344CB8AC3E}">
        <p14:creationId xmlns:p14="http://schemas.microsoft.com/office/powerpoint/2010/main" val="16391478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D8E9C8-C8C6-482A-93B5-57C8D2908A7D}" type="datetimeFigureOut">
              <a:rPr lang="en-US" smtClean="0"/>
              <a:t>3/26/2020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1D91DC-72C7-4435-BEAD-CFBE4B0C5CC8}" type="slidenum">
              <a:rPr lang="en-US" smtClean="0"/>
              <a:t>‹#›</a:t>
            </a:fld>
            <a:endParaRPr lang="en-US"/>
          </a:p>
        </p:txBody>
      </p:sp>
    </p:spTree>
    <p:extLst>
      <p:ext uri="{BB962C8B-B14F-4D97-AF65-F5344CB8AC3E}">
        <p14:creationId xmlns:p14="http://schemas.microsoft.com/office/powerpoint/2010/main" val="35525173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D8E9C8-C8C6-482A-93B5-57C8D2908A7D}" type="datetimeFigureOut">
              <a:rPr lang="en-US" smtClean="0"/>
              <a:t>3/26/2020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1D91DC-72C7-4435-BEAD-CFBE4B0C5CC8}" type="slidenum">
              <a:rPr lang="en-US" smtClean="0"/>
              <a:t>‹#›</a:t>
            </a:fld>
            <a:endParaRPr lang="en-US"/>
          </a:p>
        </p:txBody>
      </p:sp>
    </p:spTree>
    <p:extLst>
      <p:ext uri="{BB962C8B-B14F-4D97-AF65-F5344CB8AC3E}">
        <p14:creationId xmlns:p14="http://schemas.microsoft.com/office/powerpoint/2010/main" val="3655822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2961967" cy="2406518"/>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73032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2961967"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3D8E9C8-C8C6-482A-93B5-57C8D2908A7D}" type="datetimeFigureOut">
              <a:rPr lang="en-US" smtClean="0"/>
              <a:t>3/26/2020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1D91DC-72C7-4435-BEAD-CFBE4B0C5CC8}" type="slidenum">
              <a:rPr lang="en-US" smtClean="0"/>
              <a:t>‹#›</a:t>
            </a:fld>
            <a:endParaRPr lang="en-US"/>
          </a:p>
        </p:txBody>
      </p:sp>
    </p:spTree>
    <p:extLst>
      <p:ext uri="{BB962C8B-B14F-4D97-AF65-F5344CB8AC3E}">
        <p14:creationId xmlns:p14="http://schemas.microsoft.com/office/powerpoint/2010/main" val="1506944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2"/>
            <a:ext cx="5532328" cy="1922299"/>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200" dirty="0"/>
            </a:lvl1pPr>
          </a:lstStyle>
          <a:p>
            <a:pPr lvl="0" algn="ctr"/>
            <a:r>
              <a:rPr lang="en-US"/>
              <a:t>Click icon to add picture</a:t>
            </a:r>
            <a:endParaRPr lang="en-US" dirty="0"/>
          </a:p>
        </p:txBody>
      </p:sp>
      <p:sp>
        <p:nvSpPr>
          <p:cNvPr id="4" name="Text Placeholder 3"/>
          <p:cNvSpPr>
            <a:spLocks noGrp="1"/>
          </p:cNvSpPr>
          <p:nvPr>
            <p:ph type="body" sz="half" idx="2"/>
          </p:nvPr>
        </p:nvSpPr>
        <p:spPr>
          <a:xfrm>
            <a:off x="1450329" y="3059600"/>
            <a:ext cx="5524404" cy="2090134"/>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93D8E9C8-C8C6-482A-93B5-57C8D2908A7D}" type="datetimeFigureOut">
              <a:rPr lang="en-US" smtClean="0"/>
              <a:t>3/26/2020</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C81D91DC-72C7-4435-BEAD-CFBE4B0C5CC8}" type="slidenum">
              <a:rPr lang="en-US" smtClean="0"/>
              <a:t>‹#›</a:t>
            </a:fld>
            <a:endParaRPr lang="en-US"/>
          </a:p>
        </p:txBody>
      </p:sp>
    </p:spTree>
    <p:extLst>
      <p:ext uri="{BB962C8B-B14F-4D97-AF65-F5344CB8AC3E}">
        <p14:creationId xmlns:p14="http://schemas.microsoft.com/office/powerpoint/2010/main" val="6352750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51579" y="804519"/>
            <a:ext cx="9291215" cy="104923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29121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42079"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93D8E9C8-C8C6-482A-93B5-57C8D2908A7D}" type="datetimeFigureOut">
              <a:rPr lang="en-US" smtClean="0"/>
              <a:t>3/26/2020</a:t>
            </a:fld>
            <a:endParaRPr lang="en-US"/>
          </a:p>
        </p:txBody>
      </p:sp>
      <p:sp>
        <p:nvSpPr>
          <p:cNvPr id="5" name="Footer Placeholder 4"/>
          <p:cNvSpPr>
            <a:spLocks noGrp="1"/>
          </p:cNvSpPr>
          <p:nvPr>
            <p:ph type="ftr" sz="quarter" idx="3"/>
          </p:nvPr>
        </p:nvSpPr>
        <p:spPr>
          <a:xfrm>
            <a:off x="1451579" y="329307"/>
            <a:ext cx="562677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C81D91DC-72C7-4435-BEAD-CFBE4B0C5CC8}" type="slidenum">
              <a:rPr lang="en-US" smtClean="0"/>
              <a:t>‹#›</a:t>
            </a:fld>
            <a:endParaRPr lang="en-US"/>
          </a:p>
        </p:txBody>
      </p:sp>
      <p:sp>
        <p:nvSpPr>
          <p:cNvPr id="9" name="Rectangle 8"/>
          <p:cNvSpPr/>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12" name="Straight Connector 11"/>
          <p:cNvCxnSpPr/>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1682590"/>
      </p:ext>
    </p:extLst>
  </p:cSld>
  <p:clrMap bg1="dk1" tx1="lt1" bg2="dk2" tx2="lt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Lst>
  <p:txStyles>
    <p:titleStyle>
      <a:lvl1pPr algn="ctr" defTabSz="914400" rtl="0" eaLnBrk="1" latinLnBrk="0" hangingPunct="1">
        <a:lnSpc>
          <a:spcPct val="90000"/>
        </a:lnSpc>
        <a:spcBef>
          <a:spcPct val="0"/>
        </a:spcBef>
        <a:buNone/>
        <a:defRPr sz="3200" b="0" i="0" kern="1200" cap="all">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Unity_(game_engine)" TargetMode="External"/><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hyperlink" Target="https://en.wikipedia.org/wiki/Visual_Studio_Code"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D585C-3398-4667-BAF0-D0BFD30CCF3D}"/>
              </a:ext>
            </a:extLst>
          </p:cNvPr>
          <p:cNvSpPr>
            <a:spLocks noGrp="1"/>
          </p:cNvSpPr>
          <p:nvPr>
            <p:ph type="ctrTitle"/>
          </p:nvPr>
        </p:nvSpPr>
        <p:spPr/>
        <p:txBody>
          <a:bodyPr/>
          <a:lstStyle/>
          <a:p>
            <a:r>
              <a:rPr lang="en-US" dirty="0"/>
              <a:t>CUBEINATOR</a:t>
            </a:r>
          </a:p>
        </p:txBody>
      </p:sp>
      <p:sp>
        <p:nvSpPr>
          <p:cNvPr id="3" name="Subtitle 2">
            <a:extLst>
              <a:ext uri="{FF2B5EF4-FFF2-40B4-BE49-F238E27FC236}">
                <a16:creationId xmlns:a16="http://schemas.microsoft.com/office/drawing/2014/main" id="{2A6951B1-9BDE-47D4-A635-08D5EFAEF24A}"/>
              </a:ext>
            </a:extLst>
          </p:cNvPr>
          <p:cNvSpPr>
            <a:spLocks noGrp="1"/>
          </p:cNvSpPr>
          <p:nvPr>
            <p:ph type="subTitle" idx="1"/>
          </p:nvPr>
        </p:nvSpPr>
        <p:spPr/>
        <p:txBody>
          <a:bodyPr/>
          <a:lstStyle/>
          <a:p>
            <a:r>
              <a:rPr lang="en-US" dirty="0"/>
              <a:t>BY: </a:t>
            </a:r>
            <a:r>
              <a:rPr lang="en-US" dirty="0" err="1"/>
              <a:t>Adharsh</a:t>
            </a:r>
            <a:r>
              <a:rPr lang="en-US" dirty="0"/>
              <a:t> Ramakrishnan and Akash Chandrashekar</a:t>
            </a:r>
          </a:p>
        </p:txBody>
      </p:sp>
      <p:pic>
        <p:nvPicPr>
          <p:cNvPr id="6" name="Picture 5">
            <a:extLst>
              <a:ext uri="{FF2B5EF4-FFF2-40B4-BE49-F238E27FC236}">
                <a16:creationId xmlns:a16="http://schemas.microsoft.com/office/drawing/2014/main" id="{903F90F1-3DF6-441E-81C7-380F5AD8EF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3103418" cy="3103418"/>
          </a:xfrm>
          <a:prstGeom prst="rect">
            <a:avLst/>
          </a:prstGeom>
        </p:spPr>
      </p:pic>
    </p:spTree>
    <p:extLst>
      <p:ext uri="{BB962C8B-B14F-4D97-AF65-F5344CB8AC3E}">
        <p14:creationId xmlns:p14="http://schemas.microsoft.com/office/powerpoint/2010/main" val="1812561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1DFF4-263D-490A-A327-4B728D2E919E}"/>
              </a:ext>
            </a:extLst>
          </p:cNvPr>
          <p:cNvSpPr>
            <a:spLocks noGrp="1"/>
          </p:cNvSpPr>
          <p:nvPr>
            <p:ph type="title"/>
          </p:nvPr>
        </p:nvSpPr>
        <p:spPr/>
        <p:txBody>
          <a:bodyPr/>
          <a:lstStyle/>
          <a:p>
            <a:r>
              <a:rPr lang="en-US" dirty="0"/>
              <a:t>THE GAME </a:t>
            </a:r>
          </a:p>
        </p:txBody>
      </p:sp>
      <p:pic>
        <p:nvPicPr>
          <p:cNvPr id="7" name="Screen Recording 6">
            <a:hlinkClick r:id="" action="ppaction://media"/>
            <a:extLst>
              <a:ext uri="{FF2B5EF4-FFF2-40B4-BE49-F238E27FC236}">
                <a16:creationId xmlns:a16="http://schemas.microsoft.com/office/drawing/2014/main" id="{16B85ECD-89C2-4FC1-AD99-632A4B44397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028950" y="2016125"/>
            <a:ext cx="6135688" cy="3449638"/>
          </a:xfrm>
        </p:spPr>
      </p:pic>
    </p:spTree>
    <p:extLst>
      <p:ext uri="{BB962C8B-B14F-4D97-AF65-F5344CB8AC3E}">
        <p14:creationId xmlns:p14="http://schemas.microsoft.com/office/powerpoint/2010/main" val="2856287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61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798B2-798B-43FA-A5A3-BBC5CD83658D}"/>
              </a:ext>
            </a:extLst>
          </p:cNvPr>
          <p:cNvSpPr>
            <a:spLocks noGrp="1"/>
          </p:cNvSpPr>
          <p:nvPr>
            <p:ph type="title"/>
          </p:nvPr>
        </p:nvSpPr>
        <p:spPr/>
        <p:txBody>
          <a:bodyPr/>
          <a:lstStyle/>
          <a:p>
            <a:r>
              <a:rPr lang="en-US" dirty="0"/>
              <a:t>Player </a:t>
            </a:r>
          </a:p>
        </p:txBody>
      </p:sp>
      <p:pic>
        <p:nvPicPr>
          <p:cNvPr id="5" name="Content Placeholder 4">
            <a:extLst>
              <a:ext uri="{FF2B5EF4-FFF2-40B4-BE49-F238E27FC236}">
                <a16:creationId xmlns:a16="http://schemas.microsoft.com/office/drawing/2014/main" id="{19966343-3656-4544-9DF4-AAA2A0DADB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98700" y="1696239"/>
            <a:ext cx="7001991" cy="3769524"/>
          </a:xfrm>
        </p:spPr>
      </p:pic>
    </p:spTree>
    <p:extLst>
      <p:ext uri="{BB962C8B-B14F-4D97-AF65-F5344CB8AC3E}">
        <p14:creationId xmlns:p14="http://schemas.microsoft.com/office/powerpoint/2010/main" val="96233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82467-00FE-450E-AD67-C504069503C1}"/>
              </a:ext>
            </a:extLst>
          </p:cNvPr>
          <p:cNvSpPr>
            <a:spLocks noGrp="1"/>
          </p:cNvSpPr>
          <p:nvPr>
            <p:ph type="title"/>
          </p:nvPr>
        </p:nvSpPr>
        <p:spPr/>
        <p:txBody>
          <a:bodyPr/>
          <a:lstStyle/>
          <a:p>
            <a:r>
              <a:rPr lang="en-US" dirty="0"/>
              <a:t>QUIZ</a:t>
            </a:r>
          </a:p>
        </p:txBody>
      </p:sp>
      <p:pic>
        <p:nvPicPr>
          <p:cNvPr id="5" name="Content Placeholder 4">
            <a:extLst>
              <a:ext uri="{FF2B5EF4-FFF2-40B4-BE49-F238E27FC236}">
                <a16:creationId xmlns:a16="http://schemas.microsoft.com/office/drawing/2014/main" id="{B3EB454B-79B5-4498-A9BE-4343F00A1C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92896" y="2016125"/>
            <a:ext cx="6407795" cy="3449638"/>
          </a:xfrm>
        </p:spPr>
      </p:pic>
    </p:spTree>
    <p:extLst>
      <p:ext uri="{BB962C8B-B14F-4D97-AF65-F5344CB8AC3E}">
        <p14:creationId xmlns:p14="http://schemas.microsoft.com/office/powerpoint/2010/main" val="4175164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63585-3157-48AD-ADA5-91B4FF99EDF8}"/>
              </a:ext>
            </a:extLst>
          </p:cNvPr>
          <p:cNvSpPr>
            <a:spLocks noGrp="1"/>
          </p:cNvSpPr>
          <p:nvPr>
            <p:ph type="title"/>
          </p:nvPr>
        </p:nvSpPr>
        <p:spPr/>
        <p:txBody>
          <a:bodyPr/>
          <a:lstStyle/>
          <a:p>
            <a:r>
              <a:rPr lang="en-US" dirty="0"/>
              <a:t>End Credits Scene</a:t>
            </a:r>
          </a:p>
        </p:txBody>
      </p:sp>
      <p:pic>
        <p:nvPicPr>
          <p:cNvPr id="5" name="Content Placeholder 4">
            <a:extLst>
              <a:ext uri="{FF2B5EF4-FFF2-40B4-BE49-F238E27FC236}">
                <a16:creationId xmlns:a16="http://schemas.microsoft.com/office/drawing/2014/main" id="{8450A9A9-12D3-4428-ADE4-EE21C901D4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28952" y="2016125"/>
            <a:ext cx="6135684" cy="3449638"/>
          </a:xfrm>
        </p:spPr>
      </p:pic>
    </p:spTree>
    <p:extLst>
      <p:ext uri="{BB962C8B-B14F-4D97-AF65-F5344CB8AC3E}">
        <p14:creationId xmlns:p14="http://schemas.microsoft.com/office/powerpoint/2010/main" val="7473240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B73A9-E7C6-4C21-BA93-E0F5DB889955}"/>
              </a:ext>
            </a:extLst>
          </p:cNvPr>
          <p:cNvSpPr>
            <a:spLocks noGrp="1"/>
          </p:cNvSpPr>
          <p:nvPr>
            <p:ph type="title"/>
          </p:nvPr>
        </p:nvSpPr>
        <p:spPr/>
        <p:txBody>
          <a:bodyPr/>
          <a:lstStyle/>
          <a:p>
            <a:r>
              <a:rPr lang="en-US" dirty="0"/>
              <a:t>The original game</a:t>
            </a:r>
          </a:p>
        </p:txBody>
      </p:sp>
      <p:pic>
        <p:nvPicPr>
          <p:cNvPr id="5" name="Content Placeholder 4">
            <a:extLst>
              <a:ext uri="{FF2B5EF4-FFF2-40B4-BE49-F238E27FC236}">
                <a16:creationId xmlns:a16="http://schemas.microsoft.com/office/drawing/2014/main" id="{7FBCD846-73B1-4212-B4B4-908F83E89475}"/>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2937" r="22937"/>
          <a:stretch>
            <a:fillRect/>
          </a:stretch>
        </p:blipFill>
        <p:spPr>
          <a:xfrm>
            <a:off x="7848601" y="740520"/>
            <a:ext cx="3066960" cy="4248350"/>
          </a:xfrm>
        </p:spPr>
      </p:pic>
      <p:sp>
        <p:nvSpPr>
          <p:cNvPr id="6" name="Text Placeholder 5">
            <a:extLst>
              <a:ext uri="{FF2B5EF4-FFF2-40B4-BE49-F238E27FC236}">
                <a16:creationId xmlns:a16="http://schemas.microsoft.com/office/drawing/2014/main" id="{81DBFFB5-DB58-4975-84FD-618AEC80E94F}"/>
              </a:ext>
            </a:extLst>
          </p:cNvPr>
          <p:cNvSpPr>
            <a:spLocks noGrp="1"/>
          </p:cNvSpPr>
          <p:nvPr>
            <p:ph type="body" sz="half" idx="2"/>
          </p:nvPr>
        </p:nvSpPr>
        <p:spPr>
          <a:xfrm>
            <a:off x="1450329" y="3059600"/>
            <a:ext cx="5524404" cy="2668888"/>
          </a:xfrm>
        </p:spPr>
        <p:txBody>
          <a:bodyPr>
            <a:normAutofit fontScale="92500"/>
          </a:bodyPr>
          <a:lstStyle/>
          <a:p>
            <a:r>
              <a:rPr lang="en-US" dirty="0"/>
              <a:t>This was the original game , it was created in Blender and the code was supposed to be written in Python. The original game was made around the theme about escaping the house, you go around collect clues and answering questions in order to escape, although unfortunately due to inexperience and a lack of time it didn’t make it, but we are planning to bring it to nationals if you will give us the opportunity.</a:t>
            </a:r>
          </a:p>
        </p:txBody>
      </p:sp>
    </p:spTree>
    <p:extLst>
      <p:ext uri="{BB962C8B-B14F-4D97-AF65-F5344CB8AC3E}">
        <p14:creationId xmlns:p14="http://schemas.microsoft.com/office/powerpoint/2010/main" val="28283356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487CEB1-765B-4A57-8E04-363D9B2C416D}"/>
              </a:ext>
            </a:extLst>
          </p:cNvPr>
          <p:cNvSpPr>
            <a:spLocks noGrp="1"/>
          </p:cNvSpPr>
          <p:nvPr>
            <p:ph type="title"/>
          </p:nvPr>
        </p:nvSpPr>
        <p:spPr/>
        <p:txBody>
          <a:bodyPr/>
          <a:lstStyle/>
          <a:p>
            <a:r>
              <a:rPr lang="en-US" dirty="0"/>
              <a:t>THANK YOU</a:t>
            </a:r>
          </a:p>
        </p:txBody>
      </p:sp>
      <p:sp>
        <p:nvSpPr>
          <p:cNvPr id="8" name="Content Placeholder 7">
            <a:extLst>
              <a:ext uri="{FF2B5EF4-FFF2-40B4-BE49-F238E27FC236}">
                <a16:creationId xmlns:a16="http://schemas.microsoft.com/office/drawing/2014/main" id="{60B1BE80-CF01-4EE5-8AA1-CD9D5B310217}"/>
              </a:ext>
            </a:extLst>
          </p:cNvPr>
          <p:cNvSpPr>
            <a:spLocks noGrp="1"/>
          </p:cNvSpPr>
          <p:nvPr>
            <p:ph idx="1"/>
          </p:nvPr>
        </p:nvSpPr>
        <p:spPr/>
        <p:txBody>
          <a:bodyPr/>
          <a:lstStyle/>
          <a:p>
            <a:r>
              <a:rPr lang="en-US" dirty="0"/>
              <a:t>We would like to thank you today for giving us this opportunity to create a game to increase the students joining FBLA.</a:t>
            </a:r>
          </a:p>
          <a:p>
            <a:r>
              <a:rPr lang="en-US" dirty="0"/>
              <a:t>We would like to thank you for giving us this experience to learn more about game development and coding.</a:t>
            </a:r>
          </a:p>
          <a:p>
            <a:r>
              <a:rPr lang="en-US" dirty="0"/>
              <a:t>Last of all, we would like to thank you for the time that you have given us to show our game.</a:t>
            </a:r>
          </a:p>
        </p:txBody>
      </p:sp>
    </p:spTree>
    <p:extLst>
      <p:ext uri="{BB962C8B-B14F-4D97-AF65-F5344CB8AC3E}">
        <p14:creationId xmlns:p14="http://schemas.microsoft.com/office/powerpoint/2010/main" val="1201351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EEDE-64C9-45F7-AE44-4500CA6900C8}"/>
              </a:ext>
            </a:extLst>
          </p:cNvPr>
          <p:cNvSpPr>
            <a:spLocks noGrp="1"/>
          </p:cNvSpPr>
          <p:nvPr>
            <p:ph type="title"/>
          </p:nvPr>
        </p:nvSpPr>
        <p:spPr/>
        <p:txBody>
          <a:bodyPr/>
          <a:lstStyle/>
          <a:p>
            <a:r>
              <a:rPr lang="en-US" dirty="0"/>
              <a:t>Planning and Development</a:t>
            </a:r>
          </a:p>
        </p:txBody>
      </p:sp>
      <p:sp>
        <p:nvSpPr>
          <p:cNvPr id="3" name="Content Placeholder 2">
            <a:extLst>
              <a:ext uri="{FF2B5EF4-FFF2-40B4-BE49-F238E27FC236}">
                <a16:creationId xmlns:a16="http://schemas.microsoft.com/office/drawing/2014/main" id="{DBE021CF-53E5-4166-B467-F87D3C38B4ED}"/>
              </a:ext>
            </a:extLst>
          </p:cNvPr>
          <p:cNvSpPr>
            <a:spLocks noGrp="1"/>
          </p:cNvSpPr>
          <p:nvPr>
            <p:ph idx="1"/>
          </p:nvPr>
        </p:nvSpPr>
        <p:spPr/>
        <p:txBody>
          <a:bodyPr>
            <a:normAutofit fontScale="92500" lnSpcReduction="20000"/>
          </a:bodyPr>
          <a:lstStyle/>
          <a:p>
            <a:r>
              <a:rPr lang="en-US" dirty="0"/>
              <a:t>We made a game to increase the knowledge of FBLA to people</a:t>
            </a:r>
          </a:p>
          <a:p>
            <a:r>
              <a:rPr lang="en-US" dirty="0"/>
              <a:t>This game is a fun and easy way to increase your knowledge by answering questions, when you finish levels.  </a:t>
            </a:r>
          </a:p>
          <a:p>
            <a:r>
              <a:rPr lang="en-US" dirty="0"/>
              <a:t>This game will help people get to know more about FBLA, so there can be more future business leaders, and that will pioneer our future.</a:t>
            </a:r>
          </a:p>
          <a:p>
            <a:r>
              <a:rPr lang="en-US" dirty="0"/>
              <a:t>This is important because this will help educate up incoming students, that want to do something in the business field.  </a:t>
            </a:r>
          </a:p>
          <a:p>
            <a:r>
              <a:rPr lang="en-US" dirty="0"/>
              <a:t>We were inspired to do this because we wanted to make a fun way to understand FBLA concepts, ideas and to get more people to join FBLA.</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091512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881EE-4EB6-441D-9FCD-CCB8E9941321}"/>
              </a:ext>
            </a:extLst>
          </p:cNvPr>
          <p:cNvSpPr>
            <a:spLocks noGrp="1"/>
          </p:cNvSpPr>
          <p:nvPr>
            <p:ph type="title"/>
          </p:nvPr>
        </p:nvSpPr>
        <p:spPr/>
        <p:txBody>
          <a:bodyPr/>
          <a:lstStyle/>
          <a:p>
            <a:r>
              <a:rPr lang="en-US" dirty="0"/>
              <a:t>This is a rough estimate </a:t>
            </a:r>
          </a:p>
        </p:txBody>
      </p:sp>
      <p:graphicFrame>
        <p:nvGraphicFramePr>
          <p:cNvPr id="6" name="Content Placeholder 5">
            <a:extLst>
              <a:ext uri="{FF2B5EF4-FFF2-40B4-BE49-F238E27FC236}">
                <a16:creationId xmlns:a16="http://schemas.microsoft.com/office/drawing/2014/main" id="{69EEBAA5-B127-41F5-9775-039B1E637607}"/>
              </a:ext>
            </a:extLst>
          </p:cNvPr>
          <p:cNvGraphicFramePr>
            <a:graphicFrameLocks noGrp="1"/>
          </p:cNvGraphicFramePr>
          <p:nvPr>
            <p:ph idx="1"/>
            <p:extLst>
              <p:ext uri="{D42A27DB-BD31-4B8C-83A1-F6EECF244321}">
                <p14:modId xmlns:p14="http://schemas.microsoft.com/office/powerpoint/2010/main" val="578955402"/>
              </p:ext>
            </p:extLst>
          </p:nvPr>
        </p:nvGraphicFramePr>
        <p:xfrm>
          <a:off x="1450975" y="2016125"/>
          <a:ext cx="9291638" cy="34496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2129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A35EF-FF4B-4556-8288-95698014AC53}"/>
              </a:ext>
            </a:extLst>
          </p:cNvPr>
          <p:cNvSpPr>
            <a:spLocks noGrp="1"/>
          </p:cNvSpPr>
          <p:nvPr>
            <p:ph type="title"/>
          </p:nvPr>
        </p:nvSpPr>
        <p:spPr>
          <a:xfrm>
            <a:off x="381000" y="651108"/>
            <a:ext cx="9291215" cy="1049235"/>
          </a:xfrm>
        </p:spPr>
        <p:txBody>
          <a:bodyPr/>
          <a:lstStyle/>
          <a:p>
            <a:r>
              <a:rPr lang="en-US" dirty="0"/>
              <a:t>Software Platforms Used</a:t>
            </a:r>
            <a:br>
              <a:rPr lang="en-US" dirty="0"/>
            </a:br>
            <a:endParaRPr lang="en-US" dirty="0"/>
          </a:p>
        </p:txBody>
      </p:sp>
      <p:sp>
        <p:nvSpPr>
          <p:cNvPr id="3" name="Content Placeholder 2">
            <a:extLst>
              <a:ext uri="{FF2B5EF4-FFF2-40B4-BE49-F238E27FC236}">
                <a16:creationId xmlns:a16="http://schemas.microsoft.com/office/drawing/2014/main" id="{EE2BBE89-864E-460F-ABF0-DA85487D7051}"/>
              </a:ext>
            </a:extLst>
          </p:cNvPr>
          <p:cNvSpPr>
            <a:spLocks noGrp="1"/>
          </p:cNvSpPr>
          <p:nvPr>
            <p:ph idx="1"/>
          </p:nvPr>
        </p:nvSpPr>
        <p:spPr>
          <a:xfrm>
            <a:off x="263236" y="1755168"/>
            <a:ext cx="11090564" cy="4351338"/>
          </a:xfrm>
        </p:spPr>
        <p:txBody>
          <a:bodyPr/>
          <a:lstStyle/>
          <a:p>
            <a:r>
              <a:rPr lang="en-US" dirty="0"/>
              <a:t>Game Developing Software: Unity</a:t>
            </a:r>
          </a:p>
          <a:p>
            <a:r>
              <a:rPr lang="en-US" dirty="0"/>
              <a:t>Scripting Software: Visual Studio                           </a:t>
            </a:r>
          </a:p>
          <a:p>
            <a:r>
              <a:rPr lang="en-US" dirty="0"/>
              <a:t>Main Scripting Language: C Sharp</a:t>
            </a:r>
          </a:p>
          <a:p>
            <a:r>
              <a:rPr lang="en-US" dirty="0"/>
              <a:t>PowerPoint Platform: Microsoft PowerPoint</a:t>
            </a:r>
          </a:p>
          <a:p>
            <a:r>
              <a:rPr lang="en-US" dirty="0"/>
              <a:t>Quiz Text: Material UI </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EA72F111-7DE7-4A51-BDE4-40EA9854722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98500" y="4417660"/>
            <a:ext cx="4648200" cy="1688846"/>
          </a:xfrm>
          <a:prstGeom prst="rect">
            <a:avLst/>
          </a:prstGeom>
        </p:spPr>
      </p:pic>
      <p:pic>
        <p:nvPicPr>
          <p:cNvPr id="8" name="Picture 7">
            <a:extLst>
              <a:ext uri="{FF2B5EF4-FFF2-40B4-BE49-F238E27FC236}">
                <a16:creationId xmlns:a16="http://schemas.microsoft.com/office/drawing/2014/main" id="{D3BD39DA-B5F1-4C2C-B584-28E10C42412E}"/>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7665070" y="581890"/>
            <a:ext cx="3169185" cy="3155980"/>
          </a:xfrm>
          <a:prstGeom prst="rect">
            <a:avLst/>
          </a:prstGeom>
        </p:spPr>
      </p:pic>
    </p:spTree>
    <p:extLst>
      <p:ext uri="{BB962C8B-B14F-4D97-AF65-F5344CB8AC3E}">
        <p14:creationId xmlns:p14="http://schemas.microsoft.com/office/powerpoint/2010/main" val="1560352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E9C0C-3E7E-4C41-91C2-39BB5719EC55}"/>
              </a:ext>
            </a:extLst>
          </p:cNvPr>
          <p:cNvSpPr>
            <a:spLocks noGrp="1"/>
          </p:cNvSpPr>
          <p:nvPr>
            <p:ph type="title"/>
          </p:nvPr>
        </p:nvSpPr>
        <p:spPr/>
        <p:txBody>
          <a:bodyPr/>
          <a:lstStyle/>
          <a:p>
            <a:r>
              <a:rPr lang="en-US" dirty="0"/>
              <a:t>Main Assets/Scenes</a:t>
            </a:r>
          </a:p>
        </p:txBody>
      </p:sp>
      <p:sp>
        <p:nvSpPr>
          <p:cNvPr id="3" name="Content Placeholder 2">
            <a:extLst>
              <a:ext uri="{FF2B5EF4-FFF2-40B4-BE49-F238E27FC236}">
                <a16:creationId xmlns:a16="http://schemas.microsoft.com/office/drawing/2014/main" id="{1E1C2168-9751-406B-9D3F-F26736639B54}"/>
              </a:ext>
            </a:extLst>
          </p:cNvPr>
          <p:cNvSpPr>
            <a:spLocks noGrp="1"/>
          </p:cNvSpPr>
          <p:nvPr>
            <p:ph idx="1"/>
          </p:nvPr>
        </p:nvSpPr>
        <p:spPr/>
        <p:txBody>
          <a:bodyPr>
            <a:normAutofit fontScale="85000" lnSpcReduction="20000"/>
          </a:bodyPr>
          <a:lstStyle/>
          <a:p>
            <a:r>
              <a:rPr lang="en-US" sz="2800" dirty="0"/>
              <a:t>Main Menu Scene</a:t>
            </a:r>
          </a:p>
          <a:p>
            <a:r>
              <a:rPr lang="en-US" sz="2800" dirty="0"/>
              <a:t>Level 1 Scene</a:t>
            </a:r>
          </a:p>
          <a:p>
            <a:r>
              <a:rPr lang="en-US" sz="2800" dirty="0"/>
              <a:t>Level 2 Scene</a:t>
            </a:r>
          </a:p>
          <a:p>
            <a:r>
              <a:rPr lang="en-US" sz="2800" dirty="0"/>
              <a:t>Level 3 Scene</a:t>
            </a:r>
          </a:p>
          <a:p>
            <a:r>
              <a:rPr lang="en-US" sz="2800" dirty="0"/>
              <a:t>Level 4 Scene</a:t>
            </a:r>
          </a:p>
          <a:p>
            <a:r>
              <a:rPr lang="en-US" sz="2800" dirty="0"/>
              <a:t>Credits Scene</a:t>
            </a:r>
          </a:p>
          <a:p>
            <a:r>
              <a:rPr lang="en-US" sz="2800" dirty="0"/>
              <a:t>Quiz Level Scene</a:t>
            </a:r>
          </a:p>
          <a:p>
            <a:endParaRPr lang="en-US" dirty="0"/>
          </a:p>
        </p:txBody>
      </p:sp>
    </p:spTree>
    <p:extLst>
      <p:ext uri="{BB962C8B-B14F-4D97-AF65-F5344CB8AC3E}">
        <p14:creationId xmlns:p14="http://schemas.microsoft.com/office/powerpoint/2010/main" val="36605856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A4621-B943-4ABB-9B2B-1ED741654EB0}"/>
              </a:ext>
            </a:extLst>
          </p:cNvPr>
          <p:cNvSpPr>
            <a:spLocks noGrp="1"/>
          </p:cNvSpPr>
          <p:nvPr>
            <p:ph type="title"/>
          </p:nvPr>
        </p:nvSpPr>
        <p:spPr/>
        <p:txBody>
          <a:bodyPr/>
          <a:lstStyle/>
          <a:p>
            <a:r>
              <a:rPr lang="en-US" dirty="0"/>
              <a:t>Scripts</a:t>
            </a:r>
          </a:p>
        </p:txBody>
      </p:sp>
      <p:sp>
        <p:nvSpPr>
          <p:cNvPr id="3" name="Content Placeholder 2">
            <a:extLst>
              <a:ext uri="{FF2B5EF4-FFF2-40B4-BE49-F238E27FC236}">
                <a16:creationId xmlns:a16="http://schemas.microsoft.com/office/drawing/2014/main" id="{7BBBC792-7E0B-45AD-9CE1-3A86AC8C6798}"/>
              </a:ext>
            </a:extLst>
          </p:cNvPr>
          <p:cNvSpPr>
            <a:spLocks noGrp="1"/>
          </p:cNvSpPr>
          <p:nvPr>
            <p:ph idx="1"/>
          </p:nvPr>
        </p:nvSpPr>
        <p:spPr>
          <a:xfrm>
            <a:off x="968979" y="453632"/>
            <a:ext cx="9291215" cy="3450613"/>
          </a:xfrm>
        </p:spPr>
        <p:txBody>
          <a:bodyPr>
            <a:noAutofit/>
          </a:bodyPr>
          <a:lstStyle/>
          <a:p>
            <a:r>
              <a:rPr lang="en-US" dirty="0"/>
              <a:t>Credits</a:t>
            </a:r>
          </a:p>
          <a:p>
            <a:r>
              <a:rPr lang="en-US" dirty="0"/>
              <a:t>End Trigger</a:t>
            </a:r>
          </a:p>
          <a:p>
            <a:r>
              <a:rPr lang="en-US" dirty="0"/>
              <a:t>Follow Player</a:t>
            </a:r>
          </a:p>
          <a:p>
            <a:r>
              <a:rPr lang="en-US" dirty="0"/>
              <a:t>Game Manager</a:t>
            </a:r>
          </a:p>
          <a:p>
            <a:r>
              <a:rPr lang="en-US" dirty="0"/>
              <a:t>Level Complete</a:t>
            </a:r>
          </a:p>
          <a:p>
            <a:r>
              <a:rPr lang="en-US" dirty="0"/>
              <a:t>Main Menu</a:t>
            </a:r>
          </a:p>
          <a:p>
            <a:r>
              <a:rPr lang="en-US" dirty="0"/>
              <a:t>Player Collision</a:t>
            </a:r>
          </a:p>
          <a:p>
            <a:r>
              <a:rPr lang="en-US" dirty="0"/>
              <a:t>Player Movement</a:t>
            </a:r>
          </a:p>
          <a:p>
            <a:r>
              <a:rPr lang="en-US" dirty="0"/>
              <a:t>Score</a:t>
            </a:r>
          </a:p>
          <a:p>
            <a:r>
              <a:rPr lang="en-US" dirty="0"/>
              <a:t>Question</a:t>
            </a:r>
          </a:p>
          <a:p>
            <a:r>
              <a:rPr lang="en-US" dirty="0"/>
              <a:t>Quiz Manager</a:t>
            </a:r>
          </a:p>
        </p:txBody>
      </p:sp>
    </p:spTree>
    <p:extLst>
      <p:ext uri="{BB962C8B-B14F-4D97-AF65-F5344CB8AC3E}">
        <p14:creationId xmlns:p14="http://schemas.microsoft.com/office/powerpoint/2010/main" val="792120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118D7-3AC7-4F27-9AE8-622637BCEEA4}"/>
              </a:ext>
            </a:extLst>
          </p:cNvPr>
          <p:cNvSpPr>
            <a:spLocks noGrp="1"/>
          </p:cNvSpPr>
          <p:nvPr>
            <p:ph type="title"/>
          </p:nvPr>
        </p:nvSpPr>
        <p:spPr/>
        <p:txBody>
          <a:bodyPr/>
          <a:lstStyle/>
          <a:p>
            <a:r>
              <a:rPr lang="en-US" dirty="0"/>
              <a:t>Quiz Scripts</a:t>
            </a:r>
          </a:p>
        </p:txBody>
      </p:sp>
      <p:pic>
        <p:nvPicPr>
          <p:cNvPr id="4" name="Content Placeholder 3">
            <a:extLst>
              <a:ext uri="{FF2B5EF4-FFF2-40B4-BE49-F238E27FC236}">
                <a16:creationId xmlns:a16="http://schemas.microsoft.com/office/drawing/2014/main" id="{6289C846-F543-4D03-A7FD-1C2FD4D8448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7696" y="2082354"/>
            <a:ext cx="6407795" cy="3449638"/>
          </a:xfrm>
        </p:spPr>
      </p:pic>
    </p:spTree>
    <p:extLst>
      <p:ext uri="{BB962C8B-B14F-4D97-AF65-F5344CB8AC3E}">
        <p14:creationId xmlns:p14="http://schemas.microsoft.com/office/powerpoint/2010/main" val="58976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0BC2D-7E7C-48A5-A673-01D5F178DE76}"/>
              </a:ext>
            </a:extLst>
          </p:cNvPr>
          <p:cNvSpPr>
            <a:spLocks noGrp="1"/>
          </p:cNvSpPr>
          <p:nvPr>
            <p:ph type="title"/>
          </p:nvPr>
        </p:nvSpPr>
        <p:spPr/>
        <p:txBody>
          <a:bodyPr/>
          <a:lstStyle/>
          <a:p>
            <a:r>
              <a:rPr lang="en-US" dirty="0"/>
              <a:t>Player Movement</a:t>
            </a:r>
          </a:p>
        </p:txBody>
      </p:sp>
      <p:pic>
        <p:nvPicPr>
          <p:cNvPr id="5" name="Content Placeholder 4">
            <a:extLst>
              <a:ext uri="{FF2B5EF4-FFF2-40B4-BE49-F238E27FC236}">
                <a16:creationId xmlns:a16="http://schemas.microsoft.com/office/drawing/2014/main" id="{613D9BDE-D8D7-4137-99A4-E061FF14EE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73796" y="1853754"/>
            <a:ext cx="6407795" cy="3449638"/>
          </a:xfrm>
        </p:spPr>
      </p:pic>
    </p:spTree>
    <p:extLst>
      <p:ext uri="{BB962C8B-B14F-4D97-AF65-F5344CB8AC3E}">
        <p14:creationId xmlns:p14="http://schemas.microsoft.com/office/powerpoint/2010/main" val="3287961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F0204-8A75-4196-9365-A1E89A058B9A}"/>
              </a:ext>
            </a:extLst>
          </p:cNvPr>
          <p:cNvSpPr>
            <a:spLocks noGrp="1"/>
          </p:cNvSpPr>
          <p:nvPr>
            <p:ph type="title"/>
          </p:nvPr>
        </p:nvSpPr>
        <p:spPr>
          <a:xfrm>
            <a:off x="838200" y="500062"/>
            <a:ext cx="10515600" cy="1325563"/>
          </a:xfrm>
        </p:spPr>
        <p:txBody>
          <a:bodyPr/>
          <a:lstStyle/>
          <a:p>
            <a:r>
              <a:rPr lang="en-US" dirty="0"/>
              <a:t>How to play the game </a:t>
            </a:r>
          </a:p>
        </p:txBody>
      </p:sp>
      <p:sp>
        <p:nvSpPr>
          <p:cNvPr id="3" name="Content Placeholder 2">
            <a:extLst>
              <a:ext uri="{FF2B5EF4-FFF2-40B4-BE49-F238E27FC236}">
                <a16:creationId xmlns:a16="http://schemas.microsoft.com/office/drawing/2014/main" id="{2AF8451A-BD6B-4B1E-ACCE-40CF8D5B6205}"/>
              </a:ext>
            </a:extLst>
          </p:cNvPr>
          <p:cNvSpPr>
            <a:spLocks noGrp="1"/>
          </p:cNvSpPr>
          <p:nvPr>
            <p:ph idx="1"/>
          </p:nvPr>
        </p:nvSpPr>
        <p:spPr/>
        <p:txBody>
          <a:bodyPr/>
          <a:lstStyle/>
          <a:p>
            <a:r>
              <a:rPr lang="en-US" dirty="0"/>
              <a:t>You are a cube and you have to dodge the obstacles</a:t>
            </a:r>
          </a:p>
          <a:p>
            <a:r>
              <a:rPr lang="en-US" dirty="0"/>
              <a:t>If you hit an obstacle or fall off the edge, then you will restart</a:t>
            </a:r>
          </a:p>
          <a:p>
            <a:r>
              <a:rPr lang="en-US" dirty="0"/>
              <a:t>Once you make it to the end of the level, then random FBLA questions will display and you have to answer them. </a:t>
            </a:r>
          </a:p>
          <a:p>
            <a:r>
              <a:rPr lang="en-US" dirty="0"/>
              <a:t>Once you answer the questions, you will be transitioned into the next level.  Once you make it past all the levels, then a end credits scene will appear, in which you can quit the game </a:t>
            </a:r>
          </a:p>
        </p:txBody>
      </p:sp>
    </p:spTree>
    <p:extLst>
      <p:ext uri="{BB962C8B-B14F-4D97-AF65-F5344CB8AC3E}">
        <p14:creationId xmlns:p14="http://schemas.microsoft.com/office/powerpoint/2010/main" val="1487428092"/>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9D5"/>
      </a:lt2>
      <a:accent1>
        <a:srgbClr val="FB8C29"/>
      </a:accent1>
      <a:accent2>
        <a:srgbClr val="F2C351"/>
      </a:accent2>
      <a:accent3>
        <a:srgbClr val="D0CBA5"/>
      </a:accent3>
      <a:accent4>
        <a:srgbClr val="A2C476"/>
      </a:accent4>
      <a:accent5>
        <a:srgbClr val="57C293"/>
      </a:accent5>
      <a:accent6>
        <a:srgbClr val="06BFDE"/>
      </a:accent6>
      <a:hlink>
        <a:srgbClr val="FBAE29"/>
      </a:hlink>
      <a:folHlink>
        <a:srgbClr val="EDC47E"/>
      </a:folHlink>
    </a:clrScheme>
    <a:fontScheme name="Gallery">
      <a:majorFont>
        <a:latin typeface="Rockwell" panose="020606030202050204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rosted Glass">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docProps/app.xml><?xml version="1.0" encoding="utf-8"?>
<Properties xmlns="http://schemas.openxmlformats.org/officeDocument/2006/extended-properties" xmlns:vt="http://schemas.openxmlformats.org/officeDocument/2006/docPropsVTypes">
  <Template>Gallery</Template>
  <TotalTime>183</TotalTime>
  <Words>460</Words>
  <Application>Microsoft Office PowerPoint</Application>
  <PresentationFormat>Widescreen</PresentationFormat>
  <Paragraphs>54</Paragraphs>
  <Slides>15</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Rockwell</vt:lpstr>
      <vt:lpstr>Gallery</vt:lpstr>
      <vt:lpstr>CUBEINATOR</vt:lpstr>
      <vt:lpstr>Planning and Development</vt:lpstr>
      <vt:lpstr>This is a rough estimate </vt:lpstr>
      <vt:lpstr>Software Platforms Used </vt:lpstr>
      <vt:lpstr>Main Assets/Scenes</vt:lpstr>
      <vt:lpstr>Scripts</vt:lpstr>
      <vt:lpstr>Quiz Scripts</vt:lpstr>
      <vt:lpstr>Player Movement</vt:lpstr>
      <vt:lpstr>How to play the game </vt:lpstr>
      <vt:lpstr>THE GAME </vt:lpstr>
      <vt:lpstr>Player </vt:lpstr>
      <vt:lpstr>QUIZ</vt:lpstr>
      <vt:lpstr>End Credits Scene</vt:lpstr>
      <vt:lpstr>The original game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Ramakrishnan Mahalingam</dc:creator>
  <cp:lastModifiedBy>Ramakrishnan Mahalingam</cp:lastModifiedBy>
  <cp:revision>22</cp:revision>
  <dcterms:created xsi:type="dcterms:W3CDTF">2020-03-09T05:07:17Z</dcterms:created>
  <dcterms:modified xsi:type="dcterms:W3CDTF">2020-03-27T00:47:13Z</dcterms:modified>
</cp:coreProperties>
</file>